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719" r:id="rId3"/>
    <p:sldMasterId id="2147483731" r:id="rId4"/>
    <p:sldMasterId id="2147483743" r:id="rId5"/>
    <p:sldMasterId id="2147483755" r:id="rId6"/>
  </p:sldMasterIdLst>
  <p:notesMasterIdLst>
    <p:notesMasterId r:id="rId63"/>
  </p:notesMasterIdLst>
  <p:sldIdLst>
    <p:sldId id="335" r:id="rId7"/>
    <p:sldId id="336" r:id="rId8"/>
    <p:sldId id="356" r:id="rId9"/>
    <p:sldId id="357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55" r:id="rId19"/>
    <p:sldId id="349" r:id="rId20"/>
    <p:sldId id="345" r:id="rId21"/>
    <p:sldId id="346" r:id="rId22"/>
    <p:sldId id="347" r:id="rId23"/>
    <p:sldId id="348" r:id="rId24"/>
    <p:sldId id="352" r:id="rId25"/>
    <p:sldId id="351" r:id="rId26"/>
    <p:sldId id="259" r:id="rId27"/>
    <p:sldId id="292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  <p:sldId id="326" r:id="rId41"/>
    <p:sldId id="327" r:id="rId42"/>
    <p:sldId id="353" r:id="rId43"/>
    <p:sldId id="257" r:id="rId44"/>
    <p:sldId id="331" r:id="rId45"/>
    <p:sldId id="274" r:id="rId46"/>
    <p:sldId id="332" r:id="rId47"/>
    <p:sldId id="277" r:id="rId48"/>
    <p:sldId id="276" r:id="rId49"/>
    <p:sldId id="278" r:id="rId50"/>
    <p:sldId id="275" r:id="rId51"/>
    <p:sldId id="279" r:id="rId52"/>
    <p:sldId id="333" r:id="rId53"/>
    <p:sldId id="280" r:id="rId54"/>
    <p:sldId id="281" r:id="rId55"/>
    <p:sldId id="334" r:id="rId56"/>
    <p:sldId id="282" r:id="rId57"/>
    <p:sldId id="283" r:id="rId58"/>
    <p:sldId id="285" r:id="rId59"/>
    <p:sldId id="358" r:id="rId60"/>
    <p:sldId id="354" r:id="rId61"/>
    <p:sldId id="273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AAD73-CC38-46A2-BACC-6B4E514DCF05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28883-6776-4E28-8A22-736B661377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351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2075C7-98F8-4817-A258-2621D2A5E9C9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125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15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89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41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004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335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5416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941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5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81605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94223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40497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5966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843624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88091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10980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45136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110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466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6396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986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9310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85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263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2051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294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4988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540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922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116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4120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2566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95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715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014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3742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2376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890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1825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4389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6182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3085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35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504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4390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6690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7527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241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60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3041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7BB5-D258-45D0-A3E0-A6EDAB3A365F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AD6-671F-4016-8400-173F5327E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69787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DA7D-03DE-4305-8C94-2C109CD4033A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989B-EDEA-4158-812A-5E5ACA552F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69491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3B7D-F04A-4CD4-B962-BFA672565276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6C10-94EE-431F-9521-FBD3E3DE67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016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EB59-B3BC-4FCA-8250-E7B42DE12FD4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4233-8FF2-4C8F-B74C-007199EBEA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59150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C591-45F5-4B58-93DF-15E9E60297D1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6A5F-C50C-43DA-ADE6-FA865A999A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27519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D137-5AF1-499E-803F-87E1F92CEE8C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B914-B9BC-46A7-A820-25D2E1CD48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64272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0D10-6363-4185-81D1-D00AB3E6788C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9FF1-2E82-4FDB-A709-008CA567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5619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E9E4-0588-4180-9F37-B70455BF1F11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37AE-AAA3-4B19-8279-B01E3693E8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21227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82CB-0500-418A-BA47-05EFD84AE9F2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E3ACF-6A23-4A0F-8F3F-732E69305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4226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99E0-74EB-4FEB-8A17-56AD7DD8D337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DE9BF-0C69-4C48-8610-DF9BE96572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08741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9699-198A-4BF8-9095-16D6622C666E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C808-71F6-4C6A-A86C-D23FA9D18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934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0077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11E3D-ED8E-476F-9345-807BA60387BB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9EEF2-5F0A-4E73-BCD3-DA43D0C48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41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115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53C7-170D-4BED-9AF6-442718864E34}" type="datetimeFigureOut">
              <a:rPr lang="zh-TW" altLang="en-US" smtClean="0"/>
              <a:t>2020/12/9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52AB-2201-42D7-8457-DF3FF6217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30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1E2391-0A5F-49EF-95D0-96F074267875}" type="datetimeFigureOut">
              <a:rPr lang="en-US" altLang="zh-TW"/>
              <a:pPr>
                <a:defRPr/>
              </a:pPr>
              <a:t>12/9/2020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3CA60D-0AF1-49DC-AFC5-DFB8369948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007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4.jpeg"/><Relationship Id="rId4" Type="http://schemas.openxmlformats.org/officeDocument/2006/relationships/image" Target="../media/image5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gif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5"/>
            <a:ext cx="2916621" cy="344025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56" y="13034"/>
            <a:ext cx="2948549" cy="344025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4"/>
          <a:srcRect l="13524" t="22953" r="46875" b="15408"/>
          <a:stretch/>
        </p:blipFill>
        <p:spPr>
          <a:xfrm>
            <a:off x="9275379" y="3469794"/>
            <a:ext cx="2916621" cy="338820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03527" y="2750112"/>
            <a:ext cx="174919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cabbage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23507" y="2750113"/>
            <a:ext cx="111921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chili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5"/>
          <a:srcRect l="9807" t="19504" r="46875" b="8944"/>
          <a:stretch/>
        </p:blipFill>
        <p:spPr>
          <a:xfrm>
            <a:off x="6209373" y="3469794"/>
            <a:ext cx="2950393" cy="338820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/>
          <a:srcRect l="9968" t="14332" r="48976" b="10668"/>
          <a:stretch/>
        </p:blipFill>
        <p:spPr>
          <a:xfrm>
            <a:off x="0" y="3453292"/>
            <a:ext cx="2916621" cy="3404708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7"/>
          <a:srcRect l="8513" t="18858" r="44289" b="7005"/>
          <a:stretch/>
        </p:blipFill>
        <p:spPr>
          <a:xfrm>
            <a:off x="3136656" y="3453293"/>
            <a:ext cx="2948549" cy="3404708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8"/>
          <a:srcRect l="8513" t="18858" r="42026" b="5712"/>
          <a:stretch/>
        </p:blipFill>
        <p:spPr>
          <a:xfrm>
            <a:off x="9283935" y="-2"/>
            <a:ext cx="2908066" cy="346979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9"/>
          <a:srcRect l="10129" t="18642" r="43966" b="8729"/>
          <a:stretch/>
        </p:blipFill>
        <p:spPr>
          <a:xfrm>
            <a:off x="6200818" y="-2"/>
            <a:ext cx="3021033" cy="346979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882334" y="2798845"/>
            <a:ext cx="170271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broccoli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52202" y="54215"/>
            <a:ext cx="2318263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cauliflower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2982" y="6144454"/>
            <a:ext cx="1646605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scallion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491713" y="6211669"/>
            <a:ext cx="1410964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carrot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430329" y="6211668"/>
            <a:ext cx="1529586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cheese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380722" y="6211273"/>
            <a:ext cx="147829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potato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7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04" y="2778711"/>
            <a:ext cx="3039878" cy="4185820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7936637" y="275209"/>
            <a:ext cx="3939311" cy="1675080"/>
          </a:xfrm>
          <a:prstGeom prst="wedgeEllipseCallout">
            <a:avLst>
              <a:gd name="adj1" fmla="val -33793"/>
              <a:gd name="adj2" fmla="val 11701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Look,Dino!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Apples.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44" y="3417903"/>
            <a:ext cx="2638301" cy="3440097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59943" y="1365825"/>
            <a:ext cx="4262978" cy="1722268"/>
          </a:xfrm>
          <a:prstGeom prst="cloudCallout">
            <a:avLst>
              <a:gd name="adj1" fmla="val 20357"/>
              <a:gd name="adj2" fmla="val 8224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Great! I like apples.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8" y="0"/>
            <a:ext cx="6511722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0267">
            <a:off x="7266551" y="710436"/>
            <a:ext cx="1765728" cy="205655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658429" y="877579"/>
            <a:ext cx="4262978" cy="1722268"/>
          </a:xfrm>
          <a:prstGeom prst="cloudCallout">
            <a:avLst>
              <a:gd name="adj1" fmla="val 76793"/>
              <a:gd name="adj2" fmla="val -41981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Yummy!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7" y="3180425"/>
            <a:ext cx="4486106" cy="35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6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54" y="2299871"/>
            <a:ext cx="3214271" cy="321427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12023" y="3640401"/>
            <a:ext cx="1509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Hello!</a:t>
            </a:r>
            <a:endParaRPr kumimoji="0" lang="zh-TW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9317"/>
            <a:ext cx="3953381" cy="4558683"/>
          </a:xfrm>
          <a:prstGeom prst="rect">
            <a:avLst/>
          </a:prstGeom>
        </p:spPr>
      </p:pic>
      <p:sp>
        <p:nvSpPr>
          <p:cNvPr id="8" name="想法泡泡: 雲朵 7"/>
          <p:cNvSpPr/>
          <p:nvPr/>
        </p:nvSpPr>
        <p:spPr>
          <a:xfrm>
            <a:off x="412388" y="301841"/>
            <a:ext cx="5176529" cy="1722268"/>
          </a:xfrm>
          <a:prstGeom prst="cloudCallout">
            <a:avLst>
              <a:gd name="adj1" fmla="val -24208"/>
              <a:gd name="adj2" fmla="val 9255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uck! I don’t like worms.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05" y="0"/>
            <a:ext cx="4066895" cy="37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860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6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044" y="719956"/>
            <a:ext cx="6218904" cy="5306751"/>
          </a:xfrm>
          <a:prstGeom prst="rect">
            <a:avLst/>
          </a:prstGeom>
        </p:spPr>
      </p:pic>
      <p:pic>
        <p:nvPicPr>
          <p:cNvPr id="1026" name="Picture 2" descr="People Talk Dai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r="17347" b="6675"/>
          <a:stretch/>
        </p:blipFill>
        <p:spPr bwMode="auto">
          <a:xfrm>
            <a:off x="461437" y="156678"/>
            <a:ext cx="4934607" cy="64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19B9F4E-36A0-449B-B650-8F9BF1C8E798}"/>
              </a:ext>
            </a:extLst>
          </p:cNvPr>
          <p:cNvSpPr txBox="1"/>
          <p:nvPr/>
        </p:nvSpPr>
        <p:spPr>
          <a:xfrm>
            <a:off x="4651899" y="4964149"/>
            <a:ext cx="624987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Watch out!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4" name="Picture 2" descr="Caution GIF - Caution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6" y="536675"/>
            <a:ext cx="3100337" cy="271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UTION! - GIF - Img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3" y="3599997"/>
            <a:ext cx="2728302" cy="272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ME P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09" y="2211696"/>
            <a:ext cx="3511202" cy="234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SN顯示圖片- 熊出沒注意@ bluewalker的相簿:: 痞客邦: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0801"/>
            <a:ext cx="3744818" cy="374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3">
            <a:extLst>
              <a:ext uri="{FF2B5EF4-FFF2-40B4-BE49-F238E27FC236}">
                <a16:creationId xmlns:a16="http://schemas.microsoft.com/office/drawing/2014/main" id="{1B297A04-7E82-4B39-BB4B-1B733CEA0EB6}"/>
              </a:ext>
            </a:extLst>
          </p:cNvPr>
          <p:cNvSpPr/>
          <p:nvPr/>
        </p:nvSpPr>
        <p:spPr>
          <a:xfrm>
            <a:off x="7537142" y="272521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0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3697704" y="5061523"/>
            <a:ext cx="673907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OK?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150" name="Picture 6" descr="拍拍秀秀別難過不辛普森GIF - CheerUp ItsOkay DontCry - Descubre &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79" y="1504950"/>
            <a:ext cx="4312291" cy="32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1962010"/>
            <a:ext cx="38290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5983704" y="5061522"/>
            <a:ext cx="289482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Help!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6" name="Picture 2" descr="Help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0" y="182539"/>
            <a:ext cx="5038511" cy="265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fs | The Young and Broke Lif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4" y="3184104"/>
            <a:ext cx="391498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s Spongebob GIF - Sos Spongebob CantBreathe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39" y="2150139"/>
            <a:ext cx="4200116" cy="24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17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5089781" y="5032026"/>
            <a:ext cx="564863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Of course!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2" name="Picture 4" descr="Kid Wonder Space Stickers by James Ko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9" y="1356851"/>
            <a:ext cx="3675175" cy="36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當然當然可以可以沒問題歐虧GIF - OfCourse ForSure OK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23" y="1946787"/>
            <a:ext cx="3603989" cy="26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NE 官方貼圖- 肥貓吻吻-油亮登場Example with GIF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30" y="1864105"/>
            <a:ext cx="29908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7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4771201" y="5465754"/>
            <a:ext cx="3975391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</a:rPr>
              <a:t>Y</a:t>
            </a: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ummy!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0" name="Picture 2" descr="Yummy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7" y="167043"/>
            <a:ext cx="3879884" cy="25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in on Gross &amp; Disgusting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33" y="2254470"/>
            <a:ext cx="399777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in by Janet Oh on Band.us in 2020 | Cute gif, Cute characters, Heart for  kid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92" y="1982328"/>
            <a:ext cx="3211284" cy="32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elicious Gordon Ramsay GIF by Masterchef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7" y="3132480"/>
            <a:ext cx="3879884" cy="24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2"/>
          <a:stretch/>
        </p:blipFill>
        <p:spPr>
          <a:xfrm>
            <a:off x="1087164" y="269820"/>
            <a:ext cx="5062856" cy="5295408"/>
          </a:xfrm>
          <a:prstGeom prst="rect">
            <a:avLst/>
          </a:prstGeom>
        </p:spPr>
      </p:pic>
      <p:sp>
        <p:nvSpPr>
          <p:cNvPr id="5" name="雲朵形圖說文字 4"/>
          <p:cNvSpPr/>
          <p:nvPr/>
        </p:nvSpPr>
        <p:spPr>
          <a:xfrm>
            <a:off x="6747641" y="1576552"/>
            <a:ext cx="5444359" cy="3026979"/>
          </a:xfrm>
          <a:prstGeom prst="cloudCallout">
            <a:avLst>
              <a:gd name="adj1" fmla="val -105661"/>
              <a:gd name="adj2" fmla="val 25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Let’s do some quick review!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Daily Talk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5515450" y="5207030"/>
            <a:ext cx="2745681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</a:rPr>
              <a:t>Y</a:t>
            </a: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uck!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4" name="Picture 2" descr="狮子王,辛巴,恶心,不完全,GIF动画图片- 54动态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4" y="550721"/>
            <a:ext cx="5089781" cy="32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uck gifs | Wiffle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94" y="2273573"/>
            <a:ext cx="5765446" cy="245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ucky GIF by Super Simple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29950"/>
            <a:ext cx="5247435" cy="295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38" y="125413"/>
            <a:ext cx="4821237" cy="15986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10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4" r="8604" b="28413"/>
          <a:stretch>
            <a:fillRect/>
          </a:stretch>
        </p:blipFill>
        <p:spPr bwMode="auto">
          <a:xfrm>
            <a:off x="0" y="1952625"/>
            <a:ext cx="121920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7306429" y="3463154"/>
            <a:ext cx="2779712" cy="3492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0" dirty="0">
                <a:latin typeface="Arial Black" panose="020B0A04020102020204" pitchFamily="34" charset="0"/>
              </a:rPr>
              <a:t>-</a:t>
            </a:r>
            <a:r>
              <a:rPr lang="en-US" altLang="zh-TW" sz="20000" dirty="0" err="1">
                <a:latin typeface="Arial Black" panose="020B0A04020102020204" pitchFamily="34" charset="0"/>
              </a:rPr>
              <a:t>og</a:t>
            </a:r>
            <a:endParaRPr lang="zh-TW" altLang="en-US" sz="20000" dirty="0">
              <a:latin typeface="Arial Black" panose="020B0A040201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97880" y="1722268"/>
            <a:ext cx="6211262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0" dirty="0">
                <a:latin typeface="Arial Black" panose="020B0A04020102020204" pitchFamily="34" charset="0"/>
              </a:rPr>
              <a:t>-</a:t>
            </a:r>
            <a:r>
              <a:rPr lang="en-US" altLang="zh-TW" sz="20000" dirty="0" err="1">
                <a:latin typeface="Arial Black" panose="020B0A04020102020204" pitchFamily="34" charset="0"/>
              </a:rPr>
              <a:t>ock</a:t>
            </a:r>
            <a:endParaRPr lang="zh-TW" altLang="en-US" sz="20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4807991" y="0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308225" y="16827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14" y="3284738"/>
            <a:ext cx="3705225" cy="2819400"/>
          </a:xfrm>
          <a:prstGeom prst="rect">
            <a:avLst/>
          </a:prstGeom>
        </p:spPr>
      </p:pic>
      <p:pic>
        <p:nvPicPr>
          <p:cNvPr id="1026" name="Picture 2" descr="Pin on Family Home Even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39" y="3260361"/>
            <a:ext cx="6078766" cy="359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01189" y="-60750"/>
            <a:ext cx="2209800" cy="347117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89" y="3501825"/>
            <a:ext cx="6317505" cy="33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56567" y="124286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681087" y="171467"/>
            <a:ext cx="2209800" cy="282918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30" y="3403477"/>
            <a:ext cx="3454523" cy="34545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83" y="3344663"/>
            <a:ext cx="3724737" cy="34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239" y="1811106"/>
            <a:ext cx="7570341" cy="5046894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741860" y="386380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6707"/>
          <a:stretch/>
        </p:blipFill>
        <p:spPr>
          <a:xfrm>
            <a:off x="1181006" y="1333924"/>
            <a:ext cx="9667505" cy="5524076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1340528" y="386380"/>
            <a:ext cx="92812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140" y="1811045"/>
            <a:ext cx="4798381" cy="47983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6751" t="25527" r="17610" b="53729"/>
          <a:stretch/>
        </p:blipFill>
        <p:spPr>
          <a:xfrm rot="3082004">
            <a:off x="6604987" y="3562164"/>
            <a:ext cx="2938508" cy="1296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683579" y="192910"/>
            <a:ext cx="1123025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 </a:t>
            </a:r>
            <a:r>
              <a:rPr lang="en-US" altLang="zh-TW" sz="7200" b="1" dirty="0">
                <a:latin typeface="Comic Sans MS" panose="030F0702030302020204" pitchFamily="66" charset="0"/>
              </a:rPr>
              <a:t>with </a:t>
            </a:r>
            <a:r>
              <a:rPr lang="en-US" altLang="zh-TW" sz="7200" b="1">
                <a:latin typeface="Comic Sans MS" panose="030F0702030302020204" pitchFamily="66" charset="0"/>
              </a:rPr>
              <a:t>a</a:t>
            </a:r>
            <a:r>
              <a:rPr lang="en-US" altLang="zh-TW" sz="7200" b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smtClean="0">
                <a:solidFill>
                  <a:srgbClr val="FFFF00"/>
                </a:solidFill>
                <a:latin typeface="Comic Sans MS" panose="030F0702030302020204" pitchFamily="66" charset="0"/>
              </a:rPr>
              <a:t>log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08" y="3320249"/>
            <a:ext cx="5642584" cy="30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021055" y="159798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2476901" y="556234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14" y="3477087"/>
            <a:ext cx="7054903" cy="31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8363" cy="350065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651"/>
            <a:ext cx="4638363" cy="335734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t="40220" r="22080" b="11256"/>
          <a:stretch/>
        </p:blipFill>
        <p:spPr>
          <a:xfrm>
            <a:off x="6145967" y="-1"/>
            <a:ext cx="4320624" cy="350065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46" y="3500650"/>
            <a:ext cx="4299745" cy="337410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490010" y="650024"/>
            <a:ext cx="2970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watermelon</a:t>
            </a:r>
          </a:p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+</a:t>
            </a:r>
          </a:p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orange</a:t>
            </a:r>
          </a:p>
          <a:p>
            <a:pPr algn="ctr"/>
            <a:r>
              <a:rPr lang="en-US" altLang="zh-TW" sz="4000" b="1" dirty="0" err="1" smtClean="0">
                <a:solidFill>
                  <a:srgbClr val="FF0000"/>
                </a:solidFill>
                <a:latin typeface="EngTRESS A" panose="02000500000000000000" pitchFamily="2" charset="0"/>
              </a:rPr>
              <a:t>waterange</a:t>
            </a:r>
            <a:endParaRPr lang="zh-TW" altLang="en-US" sz="4000" b="1" dirty="0">
              <a:solidFill>
                <a:srgbClr val="FF0000"/>
              </a:solidFill>
              <a:latin typeface="EngTRESS A" panose="02000500000000000000" pitchFamily="2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490010" y="4092812"/>
            <a:ext cx="2970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orange</a:t>
            </a:r>
          </a:p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+</a:t>
            </a:r>
          </a:p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papaya</a:t>
            </a:r>
          </a:p>
          <a:p>
            <a:pPr algn="ctr"/>
            <a:r>
              <a:rPr lang="en-US" altLang="zh-TW" sz="4000" b="1" dirty="0" err="1" smtClean="0">
                <a:solidFill>
                  <a:srgbClr val="FF0000"/>
                </a:solidFill>
                <a:latin typeface="EngTRESS A" panose="02000500000000000000" pitchFamily="2" charset="0"/>
              </a:rPr>
              <a:t>paparange</a:t>
            </a:r>
            <a:endParaRPr lang="zh-TW" altLang="en-US" sz="4000" b="1" dirty="0">
              <a:solidFill>
                <a:srgbClr val="FF0000"/>
              </a:solidFill>
              <a:latin typeface="EngTRESS A" panose="02000500000000000000" pitchFamily="2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224706" y="346252"/>
            <a:ext cx="2970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strawberry</a:t>
            </a:r>
          </a:p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+</a:t>
            </a:r>
          </a:p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Litchi</a:t>
            </a:r>
          </a:p>
          <a:p>
            <a:pPr algn="ctr"/>
            <a:r>
              <a:rPr lang="en-US" altLang="zh-TW" sz="4000" b="1" dirty="0" err="1" smtClean="0">
                <a:solidFill>
                  <a:srgbClr val="FF0000"/>
                </a:solidFill>
                <a:latin typeface="EngTRESS A" panose="02000500000000000000" pitchFamily="2" charset="0"/>
              </a:rPr>
              <a:t>lycheeberry</a:t>
            </a:r>
            <a:endParaRPr lang="zh-TW" altLang="en-US" sz="4000" b="1" dirty="0">
              <a:solidFill>
                <a:srgbClr val="FF0000"/>
              </a:solidFill>
              <a:latin typeface="EngTRESS A" panose="02000500000000000000" pitchFamily="2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417080" y="4100503"/>
            <a:ext cx="2970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pitaya</a:t>
            </a:r>
          </a:p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+</a:t>
            </a:r>
          </a:p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coconut</a:t>
            </a:r>
          </a:p>
          <a:p>
            <a:pPr algn="ctr"/>
            <a:r>
              <a:rPr lang="en-US" altLang="zh-TW" sz="4000" b="1" dirty="0" err="1" smtClean="0">
                <a:solidFill>
                  <a:srgbClr val="FF0000"/>
                </a:solidFill>
                <a:latin typeface="EngTRESS A" panose="02000500000000000000" pitchFamily="2" charset="0"/>
              </a:rPr>
              <a:t>cocoaya</a:t>
            </a:r>
            <a:endParaRPr lang="zh-TW" altLang="en-US" sz="4000" b="1" dirty="0">
              <a:solidFill>
                <a:srgbClr val="FF00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127587" y="71019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645577" y="467457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491" y="3132709"/>
            <a:ext cx="9058411" cy="3649087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1834491" y="3088546"/>
            <a:ext cx="9648669" cy="1843559"/>
            <a:chOff x="1736664" y="3544550"/>
            <a:chExt cx="9648669" cy="1843559"/>
          </a:xfrm>
        </p:grpSpPr>
        <p:sp>
          <p:nvSpPr>
            <p:cNvPr id="5" name="文字方塊 4"/>
            <p:cNvSpPr txBox="1"/>
            <p:nvPr/>
          </p:nvSpPr>
          <p:spPr>
            <a:xfrm>
              <a:off x="1736664" y="3544550"/>
              <a:ext cx="91562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Uluru</a:t>
              </a:r>
            </a:p>
            <a:p>
              <a:r>
                <a:rPr lang="en-US" altLang="zh-TW" sz="4800" dirty="0" smtClean="0">
                  <a:solidFill>
                    <a:srgbClr val="FF0000"/>
                  </a:solidFill>
                  <a:latin typeface="Arial Black" panose="020B0A04020102020204" pitchFamily="34" charset="0"/>
                </a:rPr>
                <a:t>Ayers </a:t>
              </a:r>
              <a:r>
                <a:rPr lang="en-US" altLang="zh-TW" sz="48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Rock in Australia</a:t>
              </a:r>
              <a:endParaRPr lang="zh-TW" altLang="en-US" sz="48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36664" y="4926444"/>
              <a:ext cx="96486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rgbClr val="0000FF"/>
                  </a:solidFill>
                  <a:latin typeface="+mj-ea"/>
                  <a:ea typeface="+mj-ea"/>
                </a:rPr>
                <a:t>艾爾斯巨石是世界上最大的獨塊岩體，長</a:t>
              </a:r>
              <a:r>
                <a:rPr lang="en-US" altLang="zh-TW" sz="2400" b="1" dirty="0" err="1">
                  <a:solidFill>
                    <a:srgbClr val="0000FF"/>
                  </a:solidFill>
                  <a:latin typeface="+mj-ea"/>
                  <a:ea typeface="+mj-ea"/>
                </a:rPr>
                <a:t>35km</a:t>
              </a:r>
              <a:r>
                <a:rPr lang="zh-TW" altLang="en-US" sz="2400" b="1" dirty="0">
                  <a:solidFill>
                    <a:srgbClr val="0000FF"/>
                  </a:solidFill>
                  <a:latin typeface="+mj-ea"/>
                  <a:ea typeface="+mj-ea"/>
                </a:rPr>
                <a:t>，寬</a:t>
              </a:r>
              <a:r>
                <a:rPr lang="en-US" altLang="zh-TW" sz="2400" b="1" dirty="0" err="1">
                  <a:solidFill>
                    <a:srgbClr val="0000FF"/>
                  </a:solidFill>
                  <a:latin typeface="+mj-ea"/>
                  <a:ea typeface="+mj-ea"/>
                </a:rPr>
                <a:t>2km</a:t>
              </a:r>
              <a:r>
                <a:rPr lang="zh-TW" altLang="en-US" sz="2400" b="1" dirty="0">
                  <a:solidFill>
                    <a:srgbClr val="0000FF"/>
                  </a:solidFill>
                  <a:latin typeface="+mj-ea"/>
                  <a:ea typeface="+mj-ea"/>
                </a:rPr>
                <a:t>，高</a:t>
              </a:r>
              <a:r>
                <a:rPr lang="en-US" altLang="zh-TW" sz="2400" b="1" dirty="0" err="1">
                  <a:solidFill>
                    <a:srgbClr val="0000FF"/>
                  </a:solidFill>
                  <a:latin typeface="+mj-ea"/>
                  <a:ea typeface="+mj-ea"/>
                </a:rPr>
                <a:t>330m</a:t>
              </a:r>
              <a:r>
                <a:rPr lang="zh-TW" altLang="en-US" sz="2400" b="1" dirty="0">
                  <a:solidFill>
                    <a:srgbClr val="0000FF"/>
                  </a:solidFill>
                  <a:latin typeface="+mj-ea"/>
                  <a:ea typeface="+mj-ea"/>
                </a:rPr>
                <a:t>。</a:t>
              </a:r>
            </a:p>
          </p:txBody>
        </p:sp>
      </p:grpSp>
      <p:pic>
        <p:nvPicPr>
          <p:cNvPr id="8" name="尊重澳洲原住民  後年10月開始禁止攀登烏魯魯岩《國家地理》雜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127587" y="71019"/>
            <a:ext cx="4386262" cy="310109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: 圓角 2"/>
          <p:cNvSpPr/>
          <p:nvPr/>
        </p:nvSpPr>
        <p:spPr>
          <a:xfrm>
            <a:off x="2752109" y="467455"/>
            <a:ext cx="2209800" cy="230822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20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zh-TW" altLang="en-US" sz="20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socks gifs | Wiffl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18" y="3172118"/>
            <a:ext cx="3628149" cy="362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est Mens Socks GIFs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5" y="3172118"/>
            <a:ext cx="6544768" cy="362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555" y="2811500"/>
            <a:ext cx="3809524" cy="38095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969" y="2630049"/>
            <a:ext cx="4048125" cy="39909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45" y="2630049"/>
            <a:ext cx="3066773" cy="3962271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158458" y="215048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4312034" y="1352869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These are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locks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416" y="1397354"/>
            <a:ext cx="5768173" cy="5396446"/>
          </a:xfrm>
          <a:prstGeom prst="rect">
            <a:avLst/>
          </a:prstGeom>
        </p:spPr>
      </p:pic>
      <p:sp>
        <p:nvSpPr>
          <p:cNvPr id="3" name="文字方塊 6"/>
          <p:cNvSpPr txBox="1">
            <a:spLocks noChangeArrowheads="1"/>
          </p:cNvSpPr>
          <p:nvPr/>
        </p:nvSpPr>
        <p:spPr bwMode="auto">
          <a:xfrm>
            <a:off x="2440019" y="197025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0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284" y="2505349"/>
            <a:ext cx="6571649" cy="435265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03420">
            <a:off x="7002446" y="3136907"/>
            <a:ext cx="1074171" cy="1074171"/>
          </a:xfrm>
          <a:prstGeom prst="rect">
            <a:avLst/>
          </a:prstGeom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79899" y="197025"/>
            <a:ext cx="1024008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latin typeface="Comic Sans MS" panose="030F0702030302020204" pitchFamily="66" charset="0"/>
              </a:rPr>
              <a:t> and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 </a:t>
            </a:r>
            <a:r>
              <a:rPr lang="en-US" altLang="zh-TW" sz="7200" b="1" dirty="0">
                <a:latin typeface="Comic Sans MS" panose="030F0702030302020204" pitchFamily="66" charset="0"/>
              </a:rPr>
              <a:t>are on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rock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36" y="3995928"/>
            <a:ext cx="2593848" cy="2862072"/>
          </a:xfrm>
          <a:prstGeom prst="rect">
            <a:avLst/>
          </a:prstGeom>
        </p:spPr>
      </p:pic>
      <p:pic>
        <p:nvPicPr>
          <p:cNvPr id="5122" name="Picture 2" descr="Download Socks Picture Free Clipart HD HQ PNG Image | FreePNG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3181">
            <a:off x="4774578" y="3076435"/>
            <a:ext cx="2643107" cy="24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6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208538" y="145627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08538" y="1479279"/>
            <a:ext cx="92812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302907" y="2898835"/>
            <a:ext cx="1163159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hog </a:t>
            </a:r>
            <a:r>
              <a:rPr lang="en-US" altLang="zh-TW" sz="7200" b="1" dirty="0">
                <a:latin typeface="Comic Sans MS" panose="030F0702030302020204" pitchFamily="66" charset="0"/>
              </a:rPr>
              <a:t>likes to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jog </a:t>
            </a:r>
            <a:r>
              <a:rPr lang="en-US" altLang="zh-TW" sz="7200" b="1" dirty="0">
                <a:latin typeface="Comic Sans MS" panose="030F0702030302020204" pitchFamily="66" charset="0"/>
              </a:rPr>
              <a:t>with a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log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403" t="21444" r="55442" b="53556"/>
          <a:stretch/>
        </p:blipFill>
        <p:spPr>
          <a:xfrm>
            <a:off x="4849187" y="4170271"/>
            <a:ext cx="3785736" cy="268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151562" y="1040524"/>
            <a:ext cx="92653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151562" y="2461900"/>
            <a:ext cx="92653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This is a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151561" y="3883276"/>
            <a:ext cx="1204043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latin typeface="Comic Sans MS" panose="030F0702030302020204" pitchFamily="66" charset="0"/>
              </a:rPr>
              <a:t>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lock</a:t>
            </a:r>
            <a:r>
              <a:rPr lang="en-US" altLang="zh-TW" sz="7200" b="1" dirty="0">
                <a:latin typeface="Comic Sans MS" panose="030F0702030302020204" pitchFamily="66" charset="0"/>
              </a:rPr>
              <a:t> and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sock </a:t>
            </a:r>
            <a:endParaRPr lang="en-US" altLang="zh-TW" sz="72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 smtClean="0">
                <a:latin typeface="Comic Sans MS" panose="030F0702030302020204" pitchFamily="66" charset="0"/>
              </a:rPr>
              <a:t>are </a:t>
            </a:r>
            <a:r>
              <a:rPr lang="en-US" altLang="zh-TW" sz="7200" b="1" dirty="0">
                <a:latin typeface="Comic Sans MS" panose="030F0702030302020204" pitchFamily="66" charset="0"/>
              </a:rPr>
              <a:t>on the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rock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3308" t="29203" r="8405" b="42780"/>
          <a:stretch/>
        </p:blipFill>
        <p:spPr>
          <a:xfrm>
            <a:off x="6999889" y="305575"/>
            <a:ext cx="4603531" cy="34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47" t="39547" r="6628" b="20151"/>
          <a:stretch/>
        </p:blipFill>
        <p:spPr>
          <a:xfrm>
            <a:off x="0" y="945929"/>
            <a:ext cx="12192000" cy="509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195357" y="2677073"/>
            <a:ext cx="2434293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流程圖: 程序 2"/>
          <p:cNvSpPr/>
          <p:nvPr/>
        </p:nvSpPr>
        <p:spPr>
          <a:xfrm>
            <a:off x="6195357" y="254548"/>
            <a:ext cx="2434293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it</a:t>
            </a:r>
          </a:p>
        </p:txBody>
      </p:sp>
      <p:sp>
        <p:nvSpPr>
          <p:cNvPr id="4" name="流程圖: 程序 3"/>
          <p:cNvSpPr/>
          <p:nvPr/>
        </p:nvSpPr>
        <p:spPr>
          <a:xfrm>
            <a:off x="3391229" y="270971"/>
            <a:ext cx="2609521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3391229" y="2677073"/>
            <a:ext cx="2609521" cy="2165350"/>
          </a:xfrm>
          <a:prstGeom prst="flowChartProcess">
            <a:avLst/>
          </a:prstGeom>
          <a:noFill/>
          <a:ln w="76200" cap="flat" cmpd="sng" algn="ctr">
            <a:solidFill>
              <a:srgbClr val="DADA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ell</a:t>
            </a:r>
          </a:p>
        </p:txBody>
      </p:sp>
      <p:sp>
        <p:nvSpPr>
          <p:cNvPr id="6" name="流程圖: 程序 5"/>
          <p:cNvSpPr/>
          <p:nvPr/>
        </p:nvSpPr>
        <p:spPr>
          <a:xfrm>
            <a:off x="192143" y="254548"/>
            <a:ext cx="2903482" cy="2165350"/>
          </a:xfrm>
          <a:prstGeom prst="flowChartProcess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am</a:t>
            </a:r>
          </a:p>
        </p:txBody>
      </p:sp>
      <p:sp>
        <p:nvSpPr>
          <p:cNvPr id="7" name="流程圖: 程序 6"/>
          <p:cNvSpPr/>
          <p:nvPr/>
        </p:nvSpPr>
        <p:spPr>
          <a:xfrm>
            <a:off x="217598" y="2677073"/>
            <a:ext cx="2878027" cy="2165350"/>
          </a:xfrm>
          <a:prstGeom prst="flowChartProcess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an</a:t>
            </a:r>
          </a:p>
        </p:txBody>
      </p:sp>
      <p:sp>
        <p:nvSpPr>
          <p:cNvPr id="8" name="流程圖: 程序 7"/>
          <p:cNvSpPr/>
          <p:nvPr/>
        </p:nvSpPr>
        <p:spPr>
          <a:xfrm>
            <a:off x="8825900" y="270971"/>
            <a:ext cx="2903482" cy="2165350"/>
          </a:xfrm>
          <a:prstGeom prst="flowChartProcess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og</a:t>
            </a:r>
            <a:endParaRPr kumimoji="0" lang="en-US" altLang="zh-TW" sz="15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sp>
        <p:nvSpPr>
          <p:cNvPr id="9" name="流程圖: 程序 8"/>
          <p:cNvSpPr/>
          <p:nvPr/>
        </p:nvSpPr>
        <p:spPr>
          <a:xfrm>
            <a:off x="8851355" y="2677073"/>
            <a:ext cx="3340645" cy="2165350"/>
          </a:xfrm>
          <a:prstGeom prst="flowChartProcess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ock</a:t>
            </a:r>
            <a:endParaRPr kumimoji="0" lang="en-US" altLang="zh-TW" sz="15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9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585" y="791305"/>
            <a:ext cx="7635768" cy="581025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49310" y="124418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59" y="2626636"/>
            <a:ext cx="8076890" cy="4231364"/>
          </a:xfrm>
          <a:prstGeom prst="rect">
            <a:avLst/>
          </a:prstGeom>
        </p:spPr>
      </p:pic>
      <p:sp>
        <p:nvSpPr>
          <p:cNvPr id="5" name="雲朵形圖說文字 4"/>
          <p:cNvSpPr/>
          <p:nvPr/>
        </p:nvSpPr>
        <p:spPr>
          <a:xfrm>
            <a:off x="277630" y="284813"/>
            <a:ext cx="5444359" cy="3026979"/>
          </a:xfrm>
          <a:prstGeom prst="cloudCallout">
            <a:avLst>
              <a:gd name="adj1" fmla="val 85421"/>
              <a:gd name="adj2" fmla="val 414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Let’s do some quick review!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9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61" y="1109271"/>
            <a:ext cx="7512052" cy="500302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169231" y="1334125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4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204" y="1364105"/>
            <a:ext cx="7420078" cy="445204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49310" y="124418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69" y="524655"/>
            <a:ext cx="7456478" cy="56811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66557">
            <a:off x="8073979" y="2322935"/>
            <a:ext cx="3386355" cy="138498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049310" y="124418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64" y="880390"/>
            <a:ext cx="5300260" cy="530026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813809" y="125917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7148" y="1484026"/>
            <a:ext cx="7767190" cy="3727166"/>
          </a:xfrm>
        </p:spPr>
      </p:pic>
      <p:sp>
        <p:nvSpPr>
          <p:cNvPr id="3" name="文字方塊 2"/>
          <p:cNvSpPr txBox="1"/>
          <p:nvPr/>
        </p:nvSpPr>
        <p:spPr>
          <a:xfrm>
            <a:off x="1049310" y="124418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564" y="884420"/>
            <a:ext cx="6666702" cy="462965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648916" y="122919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23" y="839450"/>
            <a:ext cx="6446584" cy="494238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514005" y="1233148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315" y="1543987"/>
            <a:ext cx="7900056" cy="414243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49310" y="124418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669" y="1247775"/>
            <a:ext cx="8544080" cy="382905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04536" y="1247775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爱的迫降gif动态图片、李政赫玄彬帅气军人动图表情包下载- 影视综艺明星表情搜索- soogif动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10" y="749142"/>
            <a:ext cx="7313469" cy="521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049310" y="124418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16" y="0"/>
            <a:ext cx="9199084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886"/>
            <a:ext cx="3720114" cy="3720114"/>
          </a:xfrm>
          <a:prstGeom prst="rect">
            <a:avLst/>
          </a:prstGeom>
        </p:spPr>
      </p:pic>
      <p:sp>
        <p:nvSpPr>
          <p:cNvPr id="6" name="想法泡泡: 雲朵 5"/>
          <p:cNvSpPr/>
          <p:nvPr/>
        </p:nvSpPr>
        <p:spPr>
          <a:xfrm>
            <a:off x="107953" y="354752"/>
            <a:ext cx="6507332" cy="1873188"/>
          </a:xfrm>
          <a:prstGeom prst="cloudCallout">
            <a:avLst>
              <a:gd name="adj1" fmla="val -6196"/>
              <a:gd name="adj2" fmla="val 10158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Wow!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05" y="2955032"/>
            <a:ext cx="2514605" cy="3727712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2862072" y="5499356"/>
            <a:ext cx="6091430" cy="1271016"/>
          </a:xfrm>
          <a:prstGeom prst="wedgeEllipseCallout">
            <a:avLst>
              <a:gd name="adj1" fmla="val 49950"/>
              <a:gd name="adj2" fmla="val -12886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They’re papayas.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7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527" y="485228"/>
            <a:ext cx="7677150" cy="608427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49310" y="124418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742" y="1064300"/>
            <a:ext cx="7269107" cy="485212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49310" y="124418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765" y="661298"/>
            <a:ext cx="6825582" cy="525044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49310" y="1244184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379" y="364539"/>
            <a:ext cx="6004216" cy="600421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33730" y="1289155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am / an</a:t>
            </a: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en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ell</a:t>
            </a:r>
          </a:p>
          <a:p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it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ip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  <a:p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og</a:t>
            </a:r>
            <a:r>
              <a:rPr lang="en-US" altLang="zh-TW" sz="6600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 / </a:t>
            </a:r>
            <a:r>
              <a:rPr lang="en-US" altLang="zh-TW" sz="6600" dirty="0" err="1" smtClean="0">
                <a:solidFill>
                  <a:srgbClr val="FFFF00"/>
                </a:solidFill>
                <a:latin typeface="EngTRESS A" panose="02000500000000000000" pitchFamily="2" charset="0"/>
              </a:rPr>
              <a:t>ock</a:t>
            </a:r>
            <a:endParaRPr lang="en-US" altLang="zh-TW" sz="6600" dirty="0" smtClean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933730" y="1289155"/>
            <a:ext cx="3582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am / 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en</a:t>
            </a:r>
            <a:r>
              <a:rPr kumimoji="0" lang="en-US" altLang="zh-TW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/ 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it / </a:t>
            </a:r>
            <a:r>
              <a:rPr kumimoji="0" lang="en-US" altLang="zh-TW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ip</a:t>
            </a:r>
            <a:endParaRPr kumimoji="0" lang="en-US" altLang="zh-TW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og</a:t>
            </a:r>
            <a:r>
              <a:rPr kumimoji="0" lang="en-US" altLang="zh-TW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 / </a:t>
            </a:r>
            <a:r>
              <a:rPr kumimoji="0" lang="en-US" altLang="zh-TW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ock</a:t>
            </a:r>
            <a:endParaRPr kumimoji="0" lang="en-US" altLang="zh-TW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074" name="Picture 2" descr="Done GIF - IQuit Quit Quitting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221" y="1474839"/>
            <a:ext cx="6430118" cy="37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7959777" y="4557010"/>
            <a:ext cx="1214203" cy="6895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00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2736492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2" y="303420"/>
            <a:ext cx="2391338" cy="11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Top Star W Stickers for Android &amp; iO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035" name="文字方塊 2"/>
          <p:cNvSpPr txBox="1">
            <a:spLocks noChangeArrowheads="1"/>
          </p:cNvSpPr>
          <p:nvPr/>
        </p:nvSpPr>
        <p:spPr bwMode="auto">
          <a:xfrm>
            <a:off x="155575" y="2045441"/>
            <a:ext cx="1241716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CD2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24-28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CD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時跟著大聲唸。完成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請家長在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課本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P57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可換印章。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Unit 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六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個水果單字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，下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週課堂</a:t>
            </a:r>
            <a:endParaRPr lang="en-US" altLang="zh-TW" sz="54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進行單字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型小考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5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48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3" t="13776"/>
          <a:stretch/>
        </p:blipFill>
        <p:spPr>
          <a:xfrm>
            <a:off x="1229708" y="1434662"/>
            <a:ext cx="3736429" cy="4988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57" y="2178097"/>
            <a:ext cx="6239742" cy="350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47"/>
            <a:ext cx="4509856" cy="326264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180"/>
            <a:ext cx="1677880" cy="3540820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1677880" y="3630612"/>
            <a:ext cx="4740675" cy="1873188"/>
          </a:xfrm>
          <a:prstGeom prst="cloudCallout">
            <a:avLst>
              <a:gd name="adj1" fmla="val -59274"/>
              <a:gd name="adj2" fmla="val -32538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Do you like papayas?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79" y="2308194"/>
            <a:ext cx="3096712" cy="4549806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6100570" y="171081"/>
            <a:ext cx="6091430" cy="1271016"/>
          </a:xfrm>
          <a:prstGeom prst="wedgeEllipseCallout">
            <a:avLst>
              <a:gd name="adj1" fmla="val -10095"/>
              <a:gd name="adj2" fmla="val 123281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es, I do.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34" y="1513338"/>
            <a:ext cx="277368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27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713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05" y="2809875"/>
            <a:ext cx="2381250" cy="4048125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3330546" y="616169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19" y="1917577"/>
            <a:ext cx="3533548" cy="4940423"/>
          </a:xfrm>
          <a:prstGeom prst="rect">
            <a:avLst/>
          </a:prstGeom>
        </p:spPr>
      </p:pic>
      <p:sp>
        <p:nvSpPr>
          <p:cNvPr id="7" name="語音泡泡: 橢圓形 6"/>
          <p:cNvSpPr/>
          <p:nvPr/>
        </p:nvSpPr>
        <p:spPr>
          <a:xfrm>
            <a:off x="8058515" y="907366"/>
            <a:ext cx="3774463" cy="1271016"/>
          </a:xfrm>
          <a:prstGeom prst="wedgeEllipseCallout">
            <a:avLst>
              <a:gd name="adj1" fmla="val -22030"/>
              <a:gd name="adj2" fmla="val 10162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They’re bananas.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9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94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09" y="-66675"/>
            <a:ext cx="523875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6" y="2675699"/>
            <a:ext cx="3408936" cy="4125987"/>
          </a:xfrm>
          <a:prstGeom prst="rect">
            <a:avLst/>
          </a:prstGeom>
        </p:spPr>
      </p:pic>
      <p:sp>
        <p:nvSpPr>
          <p:cNvPr id="9" name="語音泡泡: 橢圓形 8"/>
          <p:cNvSpPr/>
          <p:nvPr/>
        </p:nvSpPr>
        <p:spPr>
          <a:xfrm>
            <a:off x="1191289" y="4200982"/>
            <a:ext cx="3774463" cy="1271016"/>
          </a:xfrm>
          <a:prstGeom prst="wedgeEllipseCallout">
            <a:avLst>
              <a:gd name="adj1" fmla="val 69935"/>
              <a:gd name="adj2" fmla="val -84864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They’re oranges.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86" y="2753561"/>
            <a:ext cx="2381250" cy="4048125"/>
          </a:xfrm>
          <a:prstGeom prst="rect">
            <a:avLst/>
          </a:prstGeom>
        </p:spPr>
      </p:pic>
      <p:sp>
        <p:nvSpPr>
          <p:cNvPr id="7" name="想法泡泡: 雲朵 6"/>
          <p:cNvSpPr/>
          <p:nvPr/>
        </p:nvSpPr>
        <p:spPr>
          <a:xfrm>
            <a:off x="7511929" y="580658"/>
            <a:ext cx="4322005" cy="1722268"/>
          </a:xfrm>
          <a:prstGeom prst="cloudCallout">
            <a:avLst>
              <a:gd name="adj1" fmla="val -8261"/>
              <a:gd name="adj2" fmla="val 8843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those?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66" y="0"/>
            <a:ext cx="6283016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3495" r="7593" b="13527"/>
          <a:stretch/>
        </p:blipFill>
        <p:spPr>
          <a:xfrm>
            <a:off x="0" y="3031725"/>
            <a:ext cx="3223383" cy="38262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31" y="3031725"/>
            <a:ext cx="3237617" cy="3826275"/>
          </a:xfrm>
          <a:prstGeom prst="rect">
            <a:avLst/>
          </a:prstGeom>
        </p:spPr>
      </p:pic>
      <p:sp>
        <p:nvSpPr>
          <p:cNvPr id="8" name="語音泡泡: 橢圓形 7"/>
          <p:cNvSpPr/>
          <p:nvPr/>
        </p:nvSpPr>
        <p:spPr>
          <a:xfrm>
            <a:off x="7936637" y="914399"/>
            <a:ext cx="3939311" cy="1035889"/>
          </a:xfrm>
          <a:prstGeom prst="wedgeEllipseCallout">
            <a:avLst>
              <a:gd name="adj1" fmla="val 2265"/>
              <a:gd name="adj2" fmla="val 13645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No,I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don’t.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6343"/>
          <a:stretch/>
        </p:blipFill>
        <p:spPr>
          <a:xfrm>
            <a:off x="10650220" y="1933996"/>
            <a:ext cx="1457306" cy="1391131"/>
          </a:xfrm>
          <a:prstGeom prst="rect">
            <a:avLst/>
          </a:prstGeom>
        </p:spPr>
      </p:pic>
      <p:sp>
        <p:nvSpPr>
          <p:cNvPr id="9" name="想法泡泡: 雲朵 8"/>
          <p:cNvSpPr/>
          <p:nvPr/>
        </p:nvSpPr>
        <p:spPr>
          <a:xfrm>
            <a:off x="220245" y="1072862"/>
            <a:ext cx="4467165" cy="1722268"/>
          </a:xfrm>
          <a:prstGeom prst="cloudCallout">
            <a:avLst>
              <a:gd name="adj1" fmla="val -14024"/>
              <a:gd name="adj2" fmla="val 9204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Do you like oranges?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3497</TotalTime>
  <Words>513</Words>
  <Application>Microsoft Office PowerPoint</Application>
  <PresentationFormat>寬螢幕</PresentationFormat>
  <Paragraphs>165</Paragraphs>
  <Slides>56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56</vt:i4>
      </vt:variant>
    </vt:vector>
  </HeadingPairs>
  <TitlesOfParts>
    <vt:vector size="79" baseType="lpstr">
      <vt:lpstr>Euphemia</vt:lpstr>
      <vt:lpstr>Microsoft JhengHei UI</vt:lpstr>
      <vt:lpstr>宋体</vt:lpstr>
      <vt:lpstr>微軟正黑體</vt:lpstr>
      <vt:lpstr>新細明體</vt:lpstr>
      <vt:lpstr>Arial</vt:lpstr>
      <vt:lpstr>Arial Black</vt:lpstr>
      <vt:lpstr>Arial Rounded MT Bold</vt:lpstr>
      <vt:lpstr>Calibri</vt:lpstr>
      <vt:lpstr>Calibri Light</vt:lpstr>
      <vt:lpstr>Calisto MT</vt:lpstr>
      <vt:lpstr>Century Gothic</vt:lpstr>
      <vt:lpstr>Comic Sans MS</vt:lpstr>
      <vt:lpstr>EngTRESS A</vt:lpstr>
      <vt:lpstr>Trebuchet MS</vt:lpstr>
      <vt:lpstr>Wingdings 2</vt:lpstr>
      <vt:lpstr>Wingdings 3</vt:lpstr>
      <vt:lpstr>絲縷</vt:lpstr>
      <vt:lpstr>石板</vt:lpstr>
      <vt:lpstr>Office 佈景主題</vt:lpstr>
      <vt:lpstr>1_Office 佈景主題</vt:lpstr>
      <vt:lpstr>2_Office 佈景主題</vt:lpstr>
      <vt:lpstr>1_Day_Dreaming_SHIP_TP102737818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User</cp:lastModifiedBy>
  <cp:revision>82</cp:revision>
  <dcterms:created xsi:type="dcterms:W3CDTF">2016-10-27T07:37:11Z</dcterms:created>
  <dcterms:modified xsi:type="dcterms:W3CDTF">2020-12-10T05:17:12Z</dcterms:modified>
</cp:coreProperties>
</file>